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69" r:id="rId4"/>
    <p:sldId id="270" r:id="rId5"/>
    <p:sldId id="288" r:id="rId6"/>
    <p:sldId id="292" r:id="rId7"/>
    <p:sldId id="287" r:id="rId8"/>
    <p:sldId id="289" r:id="rId9"/>
    <p:sldId id="290" r:id="rId10"/>
    <p:sldId id="291" r:id="rId11"/>
    <p:sldId id="286" r:id="rId12"/>
    <p:sldId id="284" r:id="rId13"/>
    <p:sldId id="293" r:id="rId14"/>
    <p:sldId id="294" r:id="rId15"/>
    <p:sldId id="29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59" autoAdjust="0"/>
    <p:restoredTop sz="94660"/>
  </p:normalViewPr>
  <p:slideViewPr>
    <p:cSldViewPr snapToGrid="0">
      <p:cViewPr>
        <p:scale>
          <a:sx n="66" d="100"/>
          <a:sy n="66" d="100"/>
        </p:scale>
        <p:origin x="3500" y="2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8CC7F-0A58-4101-813A-30C41384F16A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B4BEF-745B-45CE-B1D6-5011BBDC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82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148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8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442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4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19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97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976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16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88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26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611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86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2187A-60FD-4E9E-BAA0-91710BDBD714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62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29749" y="1336067"/>
            <a:ext cx="9144000" cy="18090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 smtClean="0"/>
              <a:t>05. </a:t>
            </a:r>
            <a:r>
              <a:rPr lang="en-US" altLang="ko-KR" sz="3600" dirty="0" smtClean="0"/>
              <a:t>GAN Inversion &amp; image Editing</a:t>
            </a:r>
            <a:endParaRPr lang="ko-KR" altLang="en-US" sz="2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1846" y="4009491"/>
            <a:ext cx="9144000" cy="1655762"/>
          </a:xfrm>
        </p:spPr>
        <p:txBody>
          <a:bodyPr/>
          <a:lstStyle/>
          <a:p>
            <a:pPr algn="r"/>
            <a:r>
              <a:rPr lang="en-US" altLang="ko-KR" dirty="0" smtClean="0"/>
              <a:t>2022-04-02 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kts123@kookmin.ac.kr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98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81" y="363974"/>
            <a:ext cx="10039700" cy="577305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66270" y="255601"/>
            <a:ext cx="224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92929"/>
                </a:solidFill>
                <a:latin typeface="sohne"/>
              </a:rPr>
              <a:t>Semantic diffusion</a:t>
            </a:r>
            <a:endParaRPr lang="en-US" altLang="ko-KR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47983" y="6089133"/>
            <a:ext cx="3952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https://arxiv.org/pdf/2004.00049.pdf</a:t>
            </a:r>
          </a:p>
        </p:txBody>
      </p:sp>
    </p:spTree>
    <p:extLst>
      <p:ext uri="{BB962C8B-B14F-4D97-AF65-F5344CB8AC3E}">
        <p14:creationId xmlns:p14="http://schemas.microsoft.com/office/powerpoint/2010/main" val="148817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18" y="2305706"/>
            <a:ext cx="1314450" cy="13304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18" y="3784939"/>
            <a:ext cx="1332265" cy="13001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750" y="3723693"/>
            <a:ext cx="1369760" cy="1361408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 rot="16200000">
            <a:off x="3887714" y="2543894"/>
            <a:ext cx="940279" cy="854101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처리 10"/>
          <p:cNvSpPr/>
          <p:nvPr/>
        </p:nvSpPr>
        <p:spPr>
          <a:xfrm>
            <a:off x="4867614" y="2701909"/>
            <a:ext cx="189781" cy="18115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동 연산 12"/>
          <p:cNvSpPr/>
          <p:nvPr/>
        </p:nvSpPr>
        <p:spPr>
          <a:xfrm rot="16200000">
            <a:off x="3887713" y="3990256"/>
            <a:ext cx="940279" cy="854101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/>
          <p:cNvSpPr/>
          <p:nvPr/>
        </p:nvSpPr>
        <p:spPr>
          <a:xfrm>
            <a:off x="4867613" y="4148271"/>
            <a:ext cx="189781" cy="181155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수동 연산 20"/>
          <p:cNvSpPr/>
          <p:nvPr/>
        </p:nvSpPr>
        <p:spPr>
          <a:xfrm rot="16200000" flipV="1">
            <a:off x="8097633" y="3920612"/>
            <a:ext cx="940279" cy="917188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처리 23"/>
          <p:cNvSpPr/>
          <p:nvPr/>
        </p:nvSpPr>
        <p:spPr>
          <a:xfrm>
            <a:off x="7844967" y="4133031"/>
            <a:ext cx="189781" cy="18115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/>
          <p:cNvSpPr/>
          <p:nvPr/>
        </p:nvSpPr>
        <p:spPr>
          <a:xfrm>
            <a:off x="4856182" y="3023890"/>
            <a:ext cx="189781" cy="228199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/>
          <p:cNvSpPr/>
          <p:nvPr/>
        </p:nvSpPr>
        <p:spPr>
          <a:xfrm>
            <a:off x="4848888" y="4452588"/>
            <a:ext cx="189781" cy="228199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/>
          <p:cNvSpPr/>
          <p:nvPr/>
        </p:nvSpPr>
        <p:spPr>
          <a:xfrm>
            <a:off x="7840096" y="4404397"/>
            <a:ext cx="189781" cy="228199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수동 연산 28"/>
          <p:cNvSpPr/>
          <p:nvPr/>
        </p:nvSpPr>
        <p:spPr>
          <a:xfrm rot="16200000" flipV="1">
            <a:off x="8264351" y="2412229"/>
            <a:ext cx="940279" cy="917188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처리 31"/>
          <p:cNvSpPr/>
          <p:nvPr/>
        </p:nvSpPr>
        <p:spPr>
          <a:xfrm>
            <a:off x="8006814" y="2620978"/>
            <a:ext cx="189781" cy="181155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연결자 32"/>
          <p:cNvSpPr/>
          <p:nvPr/>
        </p:nvSpPr>
        <p:spPr>
          <a:xfrm>
            <a:off x="8004886" y="2939388"/>
            <a:ext cx="189781" cy="228199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9969" y="2254760"/>
            <a:ext cx="1369255" cy="136925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305641" y="852337"/>
            <a:ext cx="286360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Latent code </a:t>
            </a:r>
            <a:r>
              <a:rPr lang="ko-KR" altLang="en-US" dirty="0" smtClean="0"/>
              <a:t>얻기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en-US" altLang="ko-KR" sz="2800" dirty="0" smtClean="0">
                <a:solidFill>
                  <a:schemeClr val="accent2">
                    <a:lumMod val="75000"/>
                  </a:schemeClr>
                </a:solidFill>
              </a:rPr>
              <a:t>GAN Inversion</a:t>
            </a:r>
            <a:endParaRPr lang="ko-KR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33626" y="154626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생성하기</a:t>
            </a:r>
            <a:endParaRPr lang="ko-KR" altLang="en-US" dirty="0"/>
          </a:p>
        </p:txBody>
      </p:sp>
      <p:cxnSp>
        <p:nvCxnSpPr>
          <p:cNvPr id="4" name="직선 화살표 연결선 3"/>
          <p:cNvCxnSpPr>
            <a:stCxn id="15" idx="3"/>
            <a:endCxn id="32" idx="1"/>
          </p:cNvCxnSpPr>
          <p:nvPr/>
        </p:nvCxnSpPr>
        <p:spPr>
          <a:xfrm flipV="1">
            <a:off x="5057394" y="2711556"/>
            <a:ext cx="2949420" cy="1527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5107305" y="3066402"/>
            <a:ext cx="2837841" cy="75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6" idx="6"/>
          </p:cNvCxnSpPr>
          <p:nvPr/>
        </p:nvCxnSpPr>
        <p:spPr>
          <a:xfrm flipV="1">
            <a:off x="5038669" y="4518496"/>
            <a:ext cx="2722126" cy="48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5141033" y="2802133"/>
            <a:ext cx="2629504" cy="1421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순서도: 처리 35"/>
          <p:cNvSpPr/>
          <p:nvPr/>
        </p:nvSpPr>
        <p:spPr>
          <a:xfrm>
            <a:off x="8820862" y="5672009"/>
            <a:ext cx="310553" cy="320041"/>
          </a:xfrm>
          <a:prstGeom prst="flowChartProcess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순서도: 연결자 39"/>
          <p:cNvSpPr/>
          <p:nvPr/>
        </p:nvSpPr>
        <p:spPr>
          <a:xfrm>
            <a:off x="8821347" y="6147767"/>
            <a:ext cx="310068" cy="399319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9259006" y="5622718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Identity encoding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9259006" y="6177754"/>
            <a:ext cx="212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attribute encoding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267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37" y="1333302"/>
            <a:ext cx="1456337" cy="14740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39" y="3875292"/>
            <a:ext cx="1476074" cy="1440506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 rot="16200000">
            <a:off x="3295687" y="1663138"/>
            <a:ext cx="1041776" cy="772302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처리 10"/>
          <p:cNvSpPr/>
          <p:nvPr/>
        </p:nvSpPr>
        <p:spPr>
          <a:xfrm>
            <a:off x="4367234" y="1752366"/>
            <a:ext cx="171605" cy="20070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동 연산 12"/>
          <p:cNvSpPr/>
          <p:nvPr/>
        </p:nvSpPr>
        <p:spPr>
          <a:xfrm rot="16200000">
            <a:off x="3295687" y="4172256"/>
            <a:ext cx="1041776" cy="772302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/>
          <p:cNvSpPr/>
          <p:nvPr/>
        </p:nvSpPr>
        <p:spPr>
          <a:xfrm>
            <a:off x="4367234" y="4261484"/>
            <a:ext cx="171605" cy="200709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/>
          <p:cNvSpPr/>
          <p:nvPr/>
        </p:nvSpPr>
        <p:spPr>
          <a:xfrm>
            <a:off x="4355802" y="2074347"/>
            <a:ext cx="171605" cy="25283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/>
          <p:cNvSpPr/>
          <p:nvPr/>
        </p:nvSpPr>
        <p:spPr>
          <a:xfrm>
            <a:off x="4348509" y="4565801"/>
            <a:ext cx="171605" cy="252832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48000" y="204592"/>
            <a:ext cx="1930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Apple SD Gothic Neo"/>
              </a:rPr>
              <a:t>disentanglement</a:t>
            </a:r>
            <a:endParaRPr lang="ko-KR" altLang="en-US" sz="1600" b="1" dirty="0"/>
          </a:p>
        </p:txBody>
      </p:sp>
      <p:sp>
        <p:nvSpPr>
          <p:cNvPr id="8" name="직사각형 7"/>
          <p:cNvSpPr/>
          <p:nvPr/>
        </p:nvSpPr>
        <p:spPr>
          <a:xfrm>
            <a:off x="3354481" y="2772841"/>
            <a:ext cx="169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GAN Inversion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354481" y="5212172"/>
            <a:ext cx="169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GAN Inversion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0" y="109872"/>
            <a:ext cx="4164456" cy="17296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673" y="1979627"/>
            <a:ext cx="4735127" cy="411578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704011" y="6298684"/>
            <a:ext cx="3121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/>
              <a:t>https://arxiv.org/pdf/1812.04948.pdf</a:t>
            </a:r>
          </a:p>
        </p:txBody>
      </p:sp>
    </p:spTree>
    <p:extLst>
      <p:ext uri="{BB962C8B-B14F-4D97-AF65-F5344CB8AC3E}">
        <p14:creationId xmlns:p14="http://schemas.microsoft.com/office/powerpoint/2010/main" val="3494562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085963" y="6550223"/>
            <a:ext cx="3121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https://arxiv.org/pdf/2101.05278.pdf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042" y="483935"/>
            <a:ext cx="8784330" cy="559174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8000" y="2045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Apple SD Gothic Neo"/>
              </a:rPr>
              <a:t>overview</a:t>
            </a:r>
            <a:endParaRPr lang="ko-KR" altLang="en-US" sz="1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990" y="2985135"/>
            <a:ext cx="2519234" cy="44386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915223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2892" y="191254"/>
            <a:ext cx="2703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GAN Inversion Methods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797481" y="6409174"/>
            <a:ext cx="3121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https://arxiv.org/pdf/2101.05278.pdf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492" y="668019"/>
            <a:ext cx="3138272" cy="13593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171" y="1092963"/>
            <a:ext cx="2596189" cy="7306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258" y="2335701"/>
            <a:ext cx="3921282" cy="12789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073" y="2816418"/>
            <a:ext cx="3459480" cy="60692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538" y="4037633"/>
            <a:ext cx="4078722" cy="140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19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1163" y="278884"/>
            <a:ext cx="4171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Discovering Interpretable Directions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6245593" y="6437746"/>
            <a:ext cx="50448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https://datasciencelab.nl/2020/03/03/ai-for-comedy/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966496"/>
            <a:ext cx="8432934" cy="532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4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45" y="3264402"/>
            <a:ext cx="4435224" cy="2865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5659" y="5945104"/>
            <a:ext cx="122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Generator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25785" y="594510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47165" y="593517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97885" y="4228818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 ~ Z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93076" y="496845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 ~ X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93076" y="5621938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f: z -&gt; x</a:t>
            </a:r>
          </a:p>
          <a:p>
            <a:r>
              <a:rPr lang="en-US" altLang="ko-KR" dirty="0" smtClean="0"/>
              <a:t>f(z) </a:t>
            </a:r>
            <a:r>
              <a:rPr lang="en-US" altLang="ko-KR" dirty="0" smtClean="0"/>
              <a:t>= x</a:t>
            </a:r>
            <a:endParaRPr lang="ko-KR" altLang="en-US" dirty="0"/>
          </a:p>
        </p:txBody>
      </p:sp>
      <p:pic>
        <p:nvPicPr>
          <p:cNvPr id="13" name="Picture 2" descr="Multivariate normal distribution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659" y="92631"/>
            <a:ext cx="5321526" cy="402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593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45" y="3264402"/>
            <a:ext cx="4435224" cy="28653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47" y="1125842"/>
            <a:ext cx="5182049" cy="28120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5408460" y="3808471"/>
            <a:ext cx="461665" cy="4570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8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37" y="1215672"/>
            <a:ext cx="9434378" cy="34216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306" y="4960189"/>
            <a:ext cx="3095158" cy="17856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0080" y="240030"/>
            <a:ext cx="2472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Another view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73596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7871" y="163451"/>
            <a:ext cx="237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92929"/>
                </a:solidFill>
                <a:latin typeface="sohne"/>
              </a:rPr>
              <a:t>Image interpolation</a:t>
            </a:r>
            <a:endParaRPr lang="en-US" altLang="ko-KR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01" y="828779"/>
            <a:ext cx="1849744" cy="4324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027" y="966194"/>
            <a:ext cx="703553" cy="2646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700" y="348117"/>
            <a:ext cx="5721350" cy="59171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965700" y="6368534"/>
            <a:ext cx="3952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https://arxiv.org/pdf/1707.05776.pdf</a:t>
            </a:r>
          </a:p>
        </p:txBody>
      </p:sp>
    </p:spTree>
    <p:extLst>
      <p:ext uri="{BB962C8B-B14F-4D97-AF65-F5344CB8AC3E}">
        <p14:creationId xmlns:p14="http://schemas.microsoft.com/office/powerpoint/2010/main" val="3143054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7871" y="163451"/>
            <a:ext cx="237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92929"/>
                </a:solidFill>
                <a:latin typeface="sohne"/>
              </a:rPr>
              <a:t>Image interpolation</a:t>
            </a:r>
            <a:endParaRPr lang="en-US" altLang="ko-KR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01" y="828779"/>
            <a:ext cx="1849744" cy="4324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027" y="966194"/>
            <a:ext cx="703553" cy="2646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01" y="1890619"/>
            <a:ext cx="11004844" cy="239351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277628" y="6327500"/>
            <a:ext cx="3952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https://arxiv.org/pdf/2004.00049.pdf</a:t>
            </a:r>
          </a:p>
        </p:txBody>
      </p:sp>
    </p:spTree>
    <p:extLst>
      <p:ext uri="{BB962C8B-B14F-4D97-AF65-F5344CB8AC3E}">
        <p14:creationId xmlns:p14="http://schemas.microsoft.com/office/powerpoint/2010/main" val="822007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253" y="1884058"/>
            <a:ext cx="1314450" cy="13304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253" y="4970929"/>
            <a:ext cx="1332265" cy="13001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253" y="3374713"/>
            <a:ext cx="1369760" cy="1361408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 rot="16200000">
            <a:off x="3463749" y="2122246"/>
            <a:ext cx="940279" cy="854101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동 연산 12"/>
          <p:cNvSpPr/>
          <p:nvPr/>
        </p:nvSpPr>
        <p:spPr>
          <a:xfrm rot="16200000">
            <a:off x="3463748" y="3568608"/>
            <a:ext cx="940279" cy="854101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수동 연산 28"/>
          <p:cNvSpPr/>
          <p:nvPr/>
        </p:nvSpPr>
        <p:spPr>
          <a:xfrm rot="16200000" flipV="1">
            <a:off x="9305444" y="3740416"/>
            <a:ext cx="940279" cy="917188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062" y="3582947"/>
            <a:ext cx="1369255" cy="136925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351931" y="258283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생성하기</a:t>
            </a:r>
            <a:endParaRPr lang="ko-KR" altLang="en-US" dirty="0"/>
          </a:p>
        </p:txBody>
      </p:sp>
      <p:sp>
        <p:nvSpPr>
          <p:cNvPr id="5" name="대각선 방향의 모서리가 둥근 사각형 4"/>
          <p:cNvSpPr/>
          <p:nvPr/>
        </p:nvSpPr>
        <p:spPr>
          <a:xfrm>
            <a:off x="4443647" y="2221676"/>
            <a:ext cx="180638" cy="66294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대각선 방향의 모서리가 둥근 사각형 39"/>
          <p:cNvSpPr/>
          <p:nvPr/>
        </p:nvSpPr>
        <p:spPr>
          <a:xfrm>
            <a:off x="4443647" y="3661487"/>
            <a:ext cx="180638" cy="662940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수동 연산 41"/>
          <p:cNvSpPr/>
          <p:nvPr/>
        </p:nvSpPr>
        <p:spPr>
          <a:xfrm rot="16200000">
            <a:off x="3463747" y="5209121"/>
            <a:ext cx="940279" cy="854101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대각선 방향의 모서리가 둥근 사각형 43"/>
          <p:cNvSpPr/>
          <p:nvPr/>
        </p:nvSpPr>
        <p:spPr>
          <a:xfrm>
            <a:off x="4443646" y="5302000"/>
            <a:ext cx="180638" cy="66294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대각선 방향의 모서리가 둥근 사각형 45"/>
          <p:cNvSpPr/>
          <p:nvPr/>
        </p:nvSpPr>
        <p:spPr>
          <a:xfrm flipH="1">
            <a:off x="7936897" y="3834287"/>
            <a:ext cx="200897" cy="66294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대각선 방향의 모서리가 둥근 사각형 46"/>
          <p:cNvSpPr/>
          <p:nvPr/>
        </p:nvSpPr>
        <p:spPr>
          <a:xfrm flipH="1">
            <a:off x="8561523" y="3840824"/>
            <a:ext cx="200897" cy="662940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대각선 방향의 모서리가 둥근 사각형 47"/>
          <p:cNvSpPr/>
          <p:nvPr/>
        </p:nvSpPr>
        <p:spPr>
          <a:xfrm>
            <a:off x="6837270" y="3816121"/>
            <a:ext cx="180638" cy="66294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35723" y="3850896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 + (   -   )</a:t>
            </a:r>
            <a:endParaRPr lang="ko-KR" altLang="en-US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2341133" y="977866"/>
            <a:ext cx="286360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Latent code </a:t>
            </a:r>
            <a:r>
              <a:rPr lang="ko-KR" altLang="en-US" dirty="0" smtClean="0"/>
              <a:t>얻기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en-US" altLang="ko-KR" sz="2800" dirty="0" smtClean="0">
                <a:solidFill>
                  <a:schemeClr val="accent2">
                    <a:lumMod val="75000"/>
                  </a:schemeClr>
                </a:solidFill>
              </a:rPr>
              <a:t>GAN Inversion</a:t>
            </a:r>
            <a:endParaRPr lang="ko-KR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8658" y="5500021"/>
            <a:ext cx="1495955" cy="60629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0147" y="5476752"/>
            <a:ext cx="1690558" cy="61104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50470" y="54941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92929"/>
                </a:solidFill>
                <a:latin typeface="sohne"/>
              </a:rPr>
              <a:t>Image manipulation</a:t>
            </a:r>
            <a:endParaRPr lang="en-US" altLang="ko-KR" b="1" i="0" dirty="0">
              <a:solidFill>
                <a:srgbClr val="292929"/>
              </a:solidFill>
              <a:effectLst/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39643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7790" y="166701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92929"/>
                </a:solidFill>
                <a:latin typeface="sohne"/>
              </a:rPr>
              <a:t>Image manipulation</a:t>
            </a:r>
            <a:endParaRPr lang="en-US" altLang="ko-KR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45" y="654807"/>
            <a:ext cx="1495955" cy="6062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377" y="654807"/>
            <a:ext cx="1690558" cy="6110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607828" y="6477132"/>
            <a:ext cx="3952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https://arxiv.org/pdf/2109.12492.pdf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17" y="1097281"/>
            <a:ext cx="10890920" cy="537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51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7790" y="166701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92929"/>
                </a:solidFill>
                <a:latin typeface="sohne"/>
              </a:rPr>
              <a:t>Image manipulation</a:t>
            </a:r>
            <a:endParaRPr lang="en-US" altLang="ko-KR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78" y="963083"/>
            <a:ext cx="1495955" cy="6062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910" y="963083"/>
            <a:ext cx="1690558" cy="6110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43761" y="6410867"/>
            <a:ext cx="3952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https://arxiv.org/pdf/2109.12492.pdf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555" y="1848255"/>
            <a:ext cx="9833226" cy="38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61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109</Words>
  <Application>Microsoft Office PowerPoint</Application>
  <PresentationFormat>와이드스크린</PresentationFormat>
  <Paragraphs>42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Apple SD Gothic Neo</vt:lpstr>
      <vt:lpstr>sohne</vt:lpstr>
      <vt:lpstr>맑은 고딕</vt:lpstr>
      <vt:lpstr>Arial</vt:lpstr>
      <vt:lpstr>Office 테마</vt:lpstr>
      <vt:lpstr>05. GAN Inversion &amp; image Editing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사업본부 딥러닝 교육 SEASON1_SE01</dc:title>
  <dc:creator>kts123</dc:creator>
  <cp:lastModifiedBy>kwon taeksooon</cp:lastModifiedBy>
  <cp:revision>109</cp:revision>
  <dcterms:created xsi:type="dcterms:W3CDTF">2022-01-05T16:53:49Z</dcterms:created>
  <dcterms:modified xsi:type="dcterms:W3CDTF">2022-04-01T23:56:34Z</dcterms:modified>
</cp:coreProperties>
</file>